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41" autoAdjust="0"/>
    <p:restoredTop sz="86405" autoAdjust="0"/>
  </p:normalViewPr>
  <p:slideViewPr>
    <p:cSldViewPr snapToGrid="0" snapToObjects="1">
      <p:cViewPr varScale="1">
        <p:scale>
          <a:sx n="48" d="100"/>
          <a:sy n="48" d="100"/>
        </p:scale>
        <p:origin x="-4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36E6-E1AC-BA4A-BD12-EFE5DEE1E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1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4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2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6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6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9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4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5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9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36E6-E1AC-BA4A-BD12-EFE5DEE1E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2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18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17F8B-6087-466D-B488-63F0F0397EFD}" type="datetimeFigureOut">
              <a:rPr lang="en-US" smtClean="0"/>
              <a:t>3/28/17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2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7264" b="17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5718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491" b="114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365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96" b="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216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519" b="11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082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48" b="8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5492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093" b="100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06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596" r="-21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831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7109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013" b="5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0277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492" r="-25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9364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281" b="14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56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707" b="137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165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28" b="122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158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27" b="8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3650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0785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2831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836" b="16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885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257" r="-18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12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4400" b="144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1334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72" b="13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620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976" r="-369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26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16" b="87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0361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79" b="11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597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236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022" b="9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0466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25</Words>
  <Application>Microsoft Macintosh PowerPoint</Application>
  <PresentationFormat>On-screen Show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2</cp:revision>
  <dcterms:created xsi:type="dcterms:W3CDTF">2017-03-28T19:50:40Z</dcterms:created>
  <dcterms:modified xsi:type="dcterms:W3CDTF">2017-03-28T20:03:22Z</dcterms:modified>
</cp:coreProperties>
</file>